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96" y="-12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446E8-40EC-4432-8BB1-02C9F8EABADB}" type="datetimeFigureOut">
              <a:rPr lang="en-US" smtClean="0"/>
              <a:t>2/17/2012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6F362567-0E14-45AC-83DE-90449BC658FC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446E8-40EC-4432-8BB1-02C9F8EABADB}" type="datetimeFigureOut">
              <a:rPr lang="en-US" smtClean="0"/>
              <a:t>2/17/2012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62567-0E14-45AC-83DE-90449BC658F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446E8-40EC-4432-8BB1-02C9F8EABADB}" type="datetimeFigureOut">
              <a:rPr lang="en-US" smtClean="0"/>
              <a:t>2/17/2012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62567-0E14-45AC-83DE-90449BC658F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446E8-40EC-4432-8BB1-02C9F8EABADB}" type="datetimeFigureOut">
              <a:rPr lang="en-US" smtClean="0"/>
              <a:t>2/17/2012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62567-0E14-45AC-83DE-90449BC658FC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446E8-40EC-4432-8BB1-02C9F8EABADB}" type="datetimeFigureOut">
              <a:rPr lang="en-US" smtClean="0"/>
              <a:t>2/17/2012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6F362567-0E14-45AC-83DE-90449BC658FC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446E8-40EC-4432-8BB1-02C9F8EABADB}" type="datetimeFigureOut">
              <a:rPr lang="en-US" smtClean="0"/>
              <a:t>2/17/2012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62567-0E14-45AC-83DE-90449BC658FC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446E8-40EC-4432-8BB1-02C9F8EABADB}" type="datetimeFigureOut">
              <a:rPr lang="en-US" smtClean="0"/>
              <a:t>2/17/2012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62567-0E14-45AC-83DE-90449BC658FC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446E8-40EC-4432-8BB1-02C9F8EABADB}" type="datetimeFigureOut">
              <a:rPr lang="en-US" smtClean="0"/>
              <a:t>2/17/2012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62567-0E14-45AC-83DE-90449BC658F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446E8-40EC-4432-8BB1-02C9F8EABADB}" type="datetimeFigureOut">
              <a:rPr lang="en-US" smtClean="0"/>
              <a:t>2/17/2012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62567-0E14-45AC-83DE-90449BC658F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446E8-40EC-4432-8BB1-02C9F8EABADB}" type="datetimeFigureOut">
              <a:rPr lang="en-US" smtClean="0"/>
              <a:t>2/17/2012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62567-0E14-45AC-83DE-90449BC658FC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446E8-40EC-4432-8BB1-02C9F8EABADB}" type="datetimeFigureOut">
              <a:rPr lang="en-US" smtClean="0"/>
              <a:t>2/17/2012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6F362567-0E14-45AC-83DE-90449BC658FC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752446E8-40EC-4432-8BB1-02C9F8EABADB}" type="datetimeFigureOut">
              <a:rPr lang="en-US" smtClean="0"/>
              <a:t>2/17/2012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6F362567-0E14-45AC-83DE-90449BC658FC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Cell Structure and Function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Topic #3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Cell Organization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Prokaryotes are </a:t>
            </a:r>
            <a:r>
              <a:rPr lang="en-US" b="1" dirty="0" smtClean="0"/>
              <a:t>NOT</a:t>
            </a:r>
            <a:r>
              <a:rPr lang="en-US" dirty="0" smtClean="0"/>
              <a:t> highly organized!!!</a:t>
            </a:r>
          </a:p>
          <a:p>
            <a:endParaRPr lang="en-US" dirty="0" smtClean="0"/>
          </a:p>
          <a:p>
            <a:r>
              <a:rPr lang="en-US" dirty="0" smtClean="0"/>
              <a:t>Eukaryotes on the other hand are highly organized.</a:t>
            </a:r>
          </a:p>
          <a:p>
            <a:endParaRPr lang="en-US" dirty="0" smtClean="0"/>
          </a:p>
          <a:p>
            <a:r>
              <a:rPr lang="en-US" dirty="0" smtClean="0"/>
              <a:t>The area in side both types of cells is filled with a solution of liquids, proteins and salts called </a:t>
            </a:r>
            <a:r>
              <a:rPr lang="en-US" b="1" dirty="0" smtClean="0"/>
              <a:t>cytoplasm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r>
              <a:rPr lang="en-US" dirty="0" smtClean="0"/>
              <a:t>Eukaryotes are more highly organized into </a:t>
            </a:r>
            <a:r>
              <a:rPr lang="en-US" b="1" dirty="0" smtClean="0"/>
              <a:t>organelles </a:t>
            </a:r>
            <a:r>
              <a:rPr lang="en-US" dirty="0" smtClean="0"/>
              <a:t>(“little organs”) which are small structures with specific functions.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Nucleus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The nucleus is the epicenter of cell activity in eukaryotes.</a:t>
            </a:r>
          </a:p>
          <a:p>
            <a:endParaRPr lang="en-US" dirty="0" smtClean="0"/>
          </a:p>
          <a:p>
            <a:r>
              <a:rPr lang="en-US" dirty="0" smtClean="0"/>
              <a:t>It is where DNA, the information carrying molecule life depends on, is found and copied.</a:t>
            </a:r>
          </a:p>
          <a:p>
            <a:endParaRPr lang="en-US" dirty="0" smtClean="0"/>
          </a:p>
          <a:p>
            <a:r>
              <a:rPr lang="en-US" dirty="0" smtClean="0"/>
              <a:t>DNA is used to make cell proteins which are used to build and/or repair cell structures.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Nucleus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"/>
          </p:nvPr>
        </p:nvGraphicFramePr>
        <p:xfrm>
          <a:off x="914400" y="1447800"/>
          <a:ext cx="7772400" cy="5125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0800"/>
                <a:gridCol w="2590800"/>
                <a:gridCol w="2590800"/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Location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Function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Chromatin (Chromosomes)</a:t>
                      </a:r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Nucleolus</a:t>
                      </a:r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Nuclear Envelope</a:t>
                      </a:r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Nuclear Pores</a:t>
                      </a:r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9445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Organelles…Vast and Varied </a:t>
            </a:r>
            <a:r>
              <a:rPr lang="en-US" dirty="0" err="1" smtClean="0"/>
              <a:t>Funcitons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"/>
          </p:nvPr>
        </p:nvGraphicFramePr>
        <p:xfrm>
          <a:off x="762000" y="1371598"/>
          <a:ext cx="7772400" cy="5105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5616"/>
                <a:gridCol w="3045941"/>
                <a:gridCol w="2730843"/>
              </a:tblGrid>
              <a:tr h="41318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Location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Function</a:t>
                      </a:r>
                      <a:endParaRPr lang="en-US" dirty="0"/>
                    </a:p>
                  </a:txBody>
                  <a:tcPr/>
                </a:tc>
              </a:tr>
              <a:tr h="713171">
                <a:tc>
                  <a:txBody>
                    <a:bodyPr/>
                    <a:lstStyle/>
                    <a:p>
                      <a:r>
                        <a:rPr lang="en-US" dirty="0" smtClean="0"/>
                        <a:t>Vacuole</a:t>
                      </a:r>
                    </a:p>
                    <a:p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13171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Lysosome</a:t>
                      </a:r>
                      <a:endParaRPr lang="en-US" dirty="0" smtClean="0"/>
                    </a:p>
                    <a:p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13171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Centrioles</a:t>
                      </a:r>
                      <a:endParaRPr lang="en-US" dirty="0" smtClean="0"/>
                    </a:p>
                    <a:p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13171">
                <a:tc>
                  <a:txBody>
                    <a:bodyPr/>
                    <a:lstStyle/>
                    <a:p>
                      <a:r>
                        <a:rPr lang="en-US" dirty="0" smtClean="0"/>
                        <a:t>Cytoskeleton</a:t>
                      </a:r>
                    </a:p>
                    <a:p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13171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Ribosomes</a:t>
                      </a:r>
                      <a:endParaRPr lang="en-US" dirty="0" smtClean="0"/>
                    </a:p>
                    <a:p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13171">
                <a:tc>
                  <a:txBody>
                    <a:bodyPr/>
                    <a:lstStyle/>
                    <a:p>
                      <a:r>
                        <a:rPr lang="en-US" dirty="0" smtClean="0"/>
                        <a:t>Endoplasmic Reticulum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13187">
                <a:tc>
                  <a:txBody>
                    <a:bodyPr/>
                    <a:lstStyle/>
                    <a:p>
                      <a:r>
                        <a:rPr lang="en-US" dirty="0" smtClean="0"/>
                        <a:t>Golgi Apparatus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Organelles…that capture and use energy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 smtClean="0"/>
              <a:t>Chloroplasts</a:t>
            </a:r>
            <a:r>
              <a:rPr lang="en-US" dirty="0" smtClean="0"/>
              <a:t> are organelles found in plants that capture sunlight and use its energy to make food in a process called photosynthesis.</a:t>
            </a:r>
            <a:endParaRPr lang="en-US" b="1" dirty="0"/>
          </a:p>
        </p:txBody>
      </p:sp>
      <p:pic>
        <p:nvPicPr>
          <p:cNvPr id="4" name="Picture 3" descr="250px-Plagiomnium_affine_laminazelle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8200" y="3276600"/>
            <a:ext cx="3175000" cy="2387600"/>
          </a:xfrm>
          <a:prstGeom prst="rect">
            <a:avLst/>
          </a:prstGeom>
        </p:spPr>
      </p:pic>
      <p:pic>
        <p:nvPicPr>
          <p:cNvPr id="5" name="Picture 4" descr="chloroplastsfigure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00600" y="2819400"/>
            <a:ext cx="3552825" cy="33147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Organelles…that capture and use energy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 smtClean="0"/>
              <a:t>Mitochondria</a:t>
            </a:r>
            <a:r>
              <a:rPr lang="en-US" dirty="0" smtClean="0"/>
              <a:t> are organelles found in BOTH plant and animal cells that convert the chemical energy stored in food into a simpler and more usable form for the cells.</a:t>
            </a:r>
            <a:endParaRPr lang="en-US" b="1" dirty="0"/>
          </a:p>
        </p:txBody>
      </p:sp>
      <p:pic>
        <p:nvPicPr>
          <p:cNvPr id="4" name="Picture 3" descr="Mito_pic_diagram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67000" y="2819400"/>
            <a:ext cx="4286250" cy="382905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Cell Walls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Plant cells and most prokaryotic cells produce a strong supporting layer on the outside of their cell membranes.</a:t>
            </a:r>
          </a:p>
          <a:p>
            <a:endParaRPr lang="en-US" dirty="0" smtClean="0"/>
          </a:p>
          <a:p>
            <a:r>
              <a:rPr lang="en-US" dirty="0" smtClean="0"/>
              <a:t>This strong layer is called a </a:t>
            </a:r>
            <a:r>
              <a:rPr lang="en-US" b="1" dirty="0" smtClean="0"/>
              <a:t>cell wall.</a:t>
            </a:r>
          </a:p>
          <a:p>
            <a:endParaRPr lang="en-US" dirty="0" smtClean="0"/>
          </a:p>
          <a:p>
            <a:r>
              <a:rPr lang="en-US" dirty="0" smtClean="0"/>
              <a:t>What do you think this allows plants to do?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Cell Membrane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 smtClean="0"/>
              <a:t>REMEMBER</a:t>
            </a:r>
            <a:r>
              <a:rPr lang="en-US" dirty="0" smtClean="0"/>
              <a:t> cell membranes are </a:t>
            </a:r>
            <a:r>
              <a:rPr lang="en-US" dirty="0" err="1" smtClean="0"/>
              <a:t>phospholipid</a:t>
            </a:r>
            <a:r>
              <a:rPr lang="en-US" dirty="0" smtClean="0"/>
              <a:t> </a:t>
            </a:r>
            <a:r>
              <a:rPr lang="en-US" dirty="0" err="1" smtClean="0"/>
              <a:t>bilayers</a:t>
            </a:r>
            <a:r>
              <a:rPr lang="en-US" dirty="0" smtClean="0"/>
              <a:t>.</a:t>
            </a:r>
          </a:p>
          <a:p>
            <a:endParaRPr lang="en-US" b="1" dirty="0" smtClean="0"/>
          </a:p>
          <a:p>
            <a:r>
              <a:rPr lang="en-US" dirty="0" smtClean="0"/>
              <a:t>They are </a:t>
            </a:r>
            <a:r>
              <a:rPr lang="en-US" b="1" dirty="0" smtClean="0"/>
              <a:t>selectively permeable</a:t>
            </a:r>
            <a:r>
              <a:rPr lang="en-US" dirty="0" smtClean="0"/>
              <a:t>…</a:t>
            </a:r>
          </a:p>
          <a:p>
            <a:endParaRPr lang="en-US" dirty="0" smtClean="0"/>
          </a:p>
          <a:p>
            <a:r>
              <a:rPr lang="en-US" dirty="0" smtClean="0"/>
              <a:t>This means that the membrane allows some things in and keeps something out depending on size and chemical characteristics.</a:t>
            </a:r>
            <a:endParaRPr 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2</TotalTime>
  <Words>276</Words>
  <Application>Microsoft Office PowerPoint</Application>
  <PresentationFormat>On-screen Show (4:3)</PresentationFormat>
  <Paragraphs>53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Equity</vt:lpstr>
      <vt:lpstr>Topic #3</vt:lpstr>
      <vt:lpstr>Cell Organization</vt:lpstr>
      <vt:lpstr>The Nucleus</vt:lpstr>
      <vt:lpstr>The Nucleus</vt:lpstr>
      <vt:lpstr>Organelles…Vast and Varied Funcitons</vt:lpstr>
      <vt:lpstr>Organelles…that capture and use energy</vt:lpstr>
      <vt:lpstr>Organelles…that capture and use energy </vt:lpstr>
      <vt:lpstr>Cell Walls</vt:lpstr>
      <vt:lpstr>Cell Membrane</vt:lpstr>
    </vt:vector>
  </TitlesOfParts>
  <Company>GNA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Topic #3</dc:title>
  <dc:creator> </dc:creator>
  <cp:lastModifiedBy> </cp:lastModifiedBy>
  <cp:revision>1</cp:revision>
  <dcterms:created xsi:type="dcterms:W3CDTF">2012-02-17T16:03:08Z</dcterms:created>
  <dcterms:modified xsi:type="dcterms:W3CDTF">2012-02-17T16:05:24Z</dcterms:modified>
</cp:coreProperties>
</file>